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6" r:id="rId3"/>
    <p:sldId id="459" r:id="rId5"/>
    <p:sldId id="463" r:id="rId6"/>
    <p:sldId id="464" r:id="rId7"/>
    <p:sldId id="462" r:id="rId8"/>
    <p:sldId id="461" r:id="rId9"/>
    <p:sldId id="465" r:id="rId10"/>
    <p:sldId id="466" r:id="rId11"/>
    <p:sldId id="467" r:id="rId12"/>
    <p:sldId id="468" r:id="rId13"/>
    <p:sldId id="469" r:id="rId14"/>
    <p:sldId id="471" r:id="rId15"/>
    <p:sldId id="472" r:id="rId16"/>
    <p:sldId id="470" r:id="rId17"/>
    <p:sldId id="473" r:id="rId18"/>
    <p:sldId id="475" r:id="rId19"/>
    <p:sldId id="474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1987"/>
        <p:guide pos="2764"/>
      </p:guideLst>
    </p:cSldViewPr>
  </p:slide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24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4301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4"/>
          <p:cNvSpPr txBox="1"/>
          <p:nvPr/>
        </p:nvSpPr>
        <p:spPr>
          <a:xfrm>
            <a:off x="756285" y="476250"/>
            <a:ext cx="738822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首先是卡表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>
              <a:buClrTx/>
              <a:buSzTx/>
              <a:buFontTx/>
            </a:pPr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根据右下符号分类</a:t>
            </a:r>
            <a:endParaRPr lang="zh-CN" sz="5400" noProof="1">
              <a:ln>
                <a:solidFill>
                  <a:srgbClr val="FFC000"/>
                </a:solidFill>
              </a:ln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-285115" y="4580890"/>
            <a:ext cx="378079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核心包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91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张牌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6" name="图片 5" descr="450px-淡红色虚像的令印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6010" y="1196340"/>
            <a:ext cx="2419350" cy="413512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2843530" y="4580890"/>
            <a:ext cx="378079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樱扩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14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张牌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基本都要抽遭遇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8" name="图片 7" descr="黑白圣杯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1988820"/>
            <a:ext cx="1986280" cy="2647315"/>
          </a:xfrm>
          <a:prstGeom prst="rect">
            <a:avLst/>
          </a:prstGeom>
        </p:spPr>
      </p:pic>
      <p:pic>
        <p:nvPicPr>
          <p:cNvPr id="9" name="图片 8" descr="屠龙之剑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15" y="1076325"/>
            <a:ext cx="2752725" cy="4704715"/>
          </a:xfrm>
          <a:prstGeom prst="rect">
            <a:avLst/>
          </a:prstGeom>
        </p:spPr>
      </p:pic>
      <p:sp>
        <p:nvSpPr>
          <p:cNvPr id="10" name="文本框 4"/>
          <p:cNvSpPr txBox="1"/>
          <p:nvPr/>
        </p:nvSpPr>
        <p:spPr>
          <a:xfrm>
            <a:off x="6084570" y="4636135"/>
            <a:ext cx="378079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异闻带之主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sym typeface="+mn-ea"/>
              </a:rPr>
              <a:t>7</a:t>
            </a:r>
            <a:r>
              <a:rPr lang="zh-CN" altLang="en-US" sz="4000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sym typeface="+mn-ea"/>
              </a:rPr>
              <a:t>张牌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全部是怪物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885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紫家升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836295"/>
            <a:ext cx="3501390" cy="1922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2852420"/>
            <a:ext cx="8168640" cy="2095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145" y="795655"/>
            <a:ext cx="3848100" cy="20040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4732020"/>
            <a:ext cx="1501140" cy="19202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30" y="4796790"/>
            <a:ext cx="1501140" cy="1920240"/>
          </a:xfrm>
          <a:prstGeom prst="rect">
            <a:avLst/>
          </a:prstGeom>
        </p:spPr>
      </p:pic>
      <p:pic>
        <p:nvPicPr>
          <p:cNvPr id="6" name="图片 5" descr="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055" y="4725035"/>
            <a:ext cx="1520825" cy="2129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红家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052830"/>
            <a:ext cx="8176260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红家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" y="1124585"/>
            <a:ext cx="8221980" cy="43967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-107950" y="4044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红家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090" y="188595"/>
            <a:ext cx="3405505" cy="5963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40" y="1988820"/>
            <a:ext cx="1508760" cy="20421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885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红家升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" y="1268730"/>
            <a:ext cx="82296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885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红家升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230" y="1124585"/>
            <a:ext cx="3970020" cy="2240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795" y="1268730"/>
            <a:ext cx="1936115" cy="24409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白色与多色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836295"/>
            <a:ext cx="5974080" cy="2026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2924175"/>
            <a:ext cx="1600200" cy="2026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10" y="2780665"/>
            <a:ext cx="4298315" cy="2204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5" y="4868545"/>
            <a:ext cx="1772920" cy="2068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965" y="4951095"/>
            <a:ext cx="1772920" cy="20681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白色与多色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升级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484630"/>
            <a:ext cx="8536940" cy="1530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610"/>
            <a:ext cx="1424940" cy="1912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" y="3181350"/>
            <a:ext cx="8267700" cy="2087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樱扩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275" y="1268730"/>
            <a:ext cx="4526280" cy="14706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3212465"/>
            <a:ext cx="5935980" cy="20040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樱扩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340485"/>
            <a:ext cx="8348980" cy="42716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YNLLY{4TPCD]F5HYL@AFDJ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6315" y="2503805"/>
            <a:ext cx="2577465" cy="4088765"/>
          </a:xfrm>
          <a:prstGeom prst="rect">
            <a:avLst/>
          </a:prstGeom>
        </p:spPr>
      </p:pic>
      <p:pic>
        <p:nvPicPr>
          <p:cNvPr id="5" name="图片 4" descr="白色器物的令印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95" y="-1134745"/>
            <a:ext cx="3018790" cy="5160010"/>
          </a:xfrm>
          <a:prstGeom prst="rect">
            <a:avLst/>
          </a:prstGeom>
        </p:spPr>
      </p:pic>
      <p:sp>
        <p:nvSpPr>
          <p:cNvPr id="11" name="文本框 4"/>
          <p:cNvSpPr txBox="1"/>
          <p:nvPr/>
        </p:nvSpPr>
        <p:spPr>
          <a:xfrm>
            <a:off x="3780155" y="476250"/>
            <a:ext cx="378079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预售扩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3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张牌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彩蛋卡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546735" y="3789045"/>
            <a:ext cx="4709795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有些人没买樱扩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BB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也</a:t>
            </a:r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送了樱扩呢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别忘了给好评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樱扩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1772920"/>
            <a:ext cx="7409815" cy="14566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16205"/>
            <a:ext cx="639826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士郎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40" y="4580890"/>
            <a:ext cx="3810000" cy="2034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90" y="4580890"/>
            <a:ext cx="1623060" cy="1943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30" y="764540"/>
            <a:ext cx="50368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凛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3212465"/>
            <a:ext cx="9411970" cy="3257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764540"/>
            <a:ext cx="8016240" cy="19888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凛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1556385"/>
            <a:ext cx="4742180" cy="34683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332230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伊莉雅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075" y="4076700"/>
            <a:ext cx="3855720" cy="2232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1124585"/>
            <a:ext cx="3579495" cy="25584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332230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韦伯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2410" y="1268730"/>
            <a:ext cx="3212465" cy="2319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3789045"/>
            <a:ext cx="1684020" cy="1897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345" y="3860800"/>
            <a:ext cx="1840865" cy="23418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332230" y="116205"/>
            <a:ext cx="639826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卡莲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2365" y="1484630"/>
            <a:ext cx="4429125" cy="3164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20" y="4580890"/>
            <a:ext cx="387858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1" name="文本框 4"/>
          <p:cNvSpPr txBox="1"/>
          <p:nvPr/>
        </p:nvSpPr>
        <p:spPr>
          <a:xfrm>
            <a:off x="1188085" y="116205"/>
            <a:ext cx="6398260" cy="2153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接下来是卡表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200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整的玩家卡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8585" y="2269490"/>
            <a:ext cx="9444355" cy="4222115"/>
          </a:xfrm>
          <a:prstGeom prst="rect">
            <a:avLst/>
          </a:prstGeom>
        </p:spPr>
      </p:pic>
      <p:sp>
        <p:nvSpPr>
          <p:cNvPr id="3" name="文本框 4"/>
          <p:cNvSpPr txBox="1"/>
          <p:nvPr/>
        </p:nvSpPr>
        <p:spPr>
          <a:xfrm>
            <a:off x="1332230" y="1484630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蓝家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4044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蓝家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995" y="1340485"/>
            <a:ext cx="1348740" cy="1775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1340485"/>
            <a:ext cx="1260475" cy="1753870"/>
          </a:xfrm>
          <a:prstGeom prst="rect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1403985" y="299656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蓝家升级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3789045"/>
            <a:ext cx="4565015" cy="1629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5445125"/>
            <a:ext cx="2957830" cy="1781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625" y="3722370"/>
            <a:ext cx="1269365" cy="17633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5445125"/>
            <a:ext cx="3295650" cy="19602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4044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黄家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140" y="1268730"/>
            <a:ext cx="3117215" cy="1725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3068955"/>
            <a:ext cx="8527415" cy="1500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65" y="1231265"/>
            <a:ext cx="2863215" cy="1800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05" y="4648835"/>
            <a:ext cx="1676400" cy="2080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4044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黄家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升级卡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040" y="1628775"/>
            <a:ext cx="1700530" cy="17189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65" y="1577340"/>
            <a:ext cx="5005070" cy="18218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4044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绿家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196340"/>
            <a:ext cx="8122920" cy="2133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3068955"/>
            <a:ext cx="8069580" cy="21869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5012690"/>
            <a:ext cx="1508760" cy="208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188085" y="18859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绿家升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196340"/>
            <a:ext cx="8122920" cy="2133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3140710"/>
            <a:ext cx="8069580" cy="21869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" y="5085080"/>
            <a:ext cx="1489075" cy="20993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4"/>
          <p:cNvSpPr txBox="1"/>
          <p:nvPr/>
        </p:nvSpPr>
        <p:spPr>
          <a:xfrm>
            <a:off x="1259840" y="116205"/>
            <a:ext cx="6398260" cy="1537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紫家</a:t>
            </a:r>
            <a:r>
              <a:rPr lang="en-US" altLang="zh-CN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0</a:t>
            </a:r>
            <a:r>
              <a:rPr lang="zh-CN" altLang="en-US" sz="5400" noProof="1">
                <a:ln>
                  <a:solidFill>
                    <a:srgbClr val="FFC000"/>
                  </a:solidFill>
                </a:ln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级卡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 </a:t>
            </a:r>
            <a:endParaRPr lang="en-US" alt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1052830"/>
            <a:ext cx="2989580" cy="1607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" y="2660650"/>
            <a:ext cx="10324465" cy="1647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065" y="1008380"/>
            <a:ext cx="3048000" cy="165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570" y="937895"/>
            <a:ext cx="1508125" cy="17932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jVkZDhlODA2YjQwODU5YzNiM2NhM2Y0YTNkNDgwYTI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WPS 演示</Application>
  <PresentationFormat/>
  <Paragraphs>99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方正铭石体 简</vt:lpstr>
      <vt:lpstr>微软雅黑</vt:lpstr>
      <vt:lpstr>Arial Unicode MS</vt:lpstr>
      <vt:lpstr>Calibri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飞</dc:creator>
  <cp:lastModifiedBy>飞</cp:lastModifiedBy>
  <cp:revision>71</cp:revision>
  <dcterms:created xsi:type="dcterms:W3CDTF">2022-01-02T05:43:00Z</dcterms:created>
  <dcterms:modified xsi:type="dcterms:W3CDTF">2022-09-16T13:25:57Z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2052-11.1.0.12132</vt:lpwstr>
  </property>
  <property fmtid="{D5CDD505-2E9C-101B-9397-08002B2CF9AE}" pid="3" name="ICV">
    <vt:lpwstr>412A0C096A7242C09787C451CA3856B0</vt:lpwstr>
  </property>
</Properties>
</file>